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app.xml" ContentType="application/vnd.openxmlformats-officedocument.extended-properties+xml"/>
  <Override PartName="/docProps/core.xml" ContentType="application/vnd.openxmlformats-package.core-properties+xml"/>
  <Override PartName="/ppt/revisionInfo.xml" ContentType="application/vnd.ms-powerpoint.revisioninfo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BFFA2F2-89CD-DC71-BBC4-A9B803A4BE02}" v="38" dt="2024-01-26T10:02:55.72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64" autoAdjust="0"/>
    <p:restoredTop sz="94660"/>
  </p:normalViewPr>
  <p:slideViewPr>
    <p:cSldViewPr snapToGrid="0">
      <p:cViewPr varScale="1">
        <p:scale>
          <a:sx n="63" d="100"/>
          <a:sy n="63" d="100"/>
        </p:scale>
        <p:origin x="1252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10" Type="http://schemas.openxmlformats.org/officeDocument/2006/relationships/customXml" Target="../customXml/item3.xml"/><Relationship Id="rId4" Type="http://schemas.openxmlformats.org/officeDocument/2006/relationships/viewProps" Target="viewProps.xml"/><Relationship Id="rId9" Type="http://schemas.openxmlformats.org/officeDocument/2006/relationships/customXml" Target="../customXml/item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544867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6437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66633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46709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9724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25236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618856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55745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9271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68353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7370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4EE66F-B352-4A96-AFBA-0D892840BDE4}" type="datetimeFigureOut">
              <a:rPr kumimoji="1" lang="ja-JP" altLang="en-US" smtClean="0"/>
              <a:t>2024/1/30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13780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CDEDBD-DBED-7613-C3A6-731140AE67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2197"/>
            <a:ext cx="7886700" cy="1325563"/>
          </a:xfrm>
        </p:spPr>
        <p:txBody>
          <a:bodyPr>
            <a:normAutofit/>
          </a:bodyPr>
          <a:lstStyle/>
          <a:p>
            <a:r>
              <a:rPr lang="en-US" altLang="ja-JP" sz="3200" dirty="0">
                <a:latin typeface="BIZ UDPゴシック" panose="020B0400000000000000" pitchFamily="50" charset="-128"/>
                <a:ea typeface="BIZ UDPゴシック"/>
              </a:rPr>
              <a:t>02-1</a:t>
            </a:r>
            <a:r>
              <a:rPr kumimoji="1" lang="ja-JP" altLang="en-US" sz="3200">
                <a:latin typeface="BIZ UDPゴシック" panose="020B0400000000000000" pitchFamily="50" charset="-128"/>
                <a:ea typeface="BIZ UDPゴシック"/>
              </a:rPr>
              <a:t>　事業</a:t>
            </a:r>
            <a:r>
              <a:rPr lang="ja-JP" altLang="en-US" sz="3200">
                <a:latin typeface="BIZ UDPゴシック" panose="020B0400000000000000" pitchFamily="50" charset="-128"/>
                <a:ea typeface="BIZ UDPゴシック"/>
              </a:rPr>
              <a:t>設</a:t>
            </a:r>
            <a:r>
              <a:rPr kumimoji="1" lang="ja-JP" altLang="en-US" sz="3200">
                <a:latin typeface="BIZ UDPゴシック" panose="020B0400000000000000" pitchFamily="50" charset="-128"/>
                <a:ea typeface="BIZ UDPゴシック"/>
              </a:rPr>
              <a:t>計</a:t>
            </a:r>
            <a:r>
              <a:rPr lang="ja-JP" altLang="en-US" sz="3200">
                <a:latin typeface="BIZ UDPゴシック" panose="020B0400000000000000" pitchFamily="50" charset="-128"/>
                <a:ea typeface="BIZ UDPゴシック"/>
              </a:rPr>
              <a:t>図</a:t>
            </a:r>
            <a:r>
              <a:rPr kumimoji="1" lang="ja-JP" altLang="en-US" sz="3200">
                <a:latin typeface="BIZ UDPゴシック" panose="020B0400000000000000" pitchFamily="50" charset="-128"/>
                <a:ea typeface="BIZ UDPゴシック"/>
              </a:rPr>
              <a:t>について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ABBF1A8-749A-EAB3-A189-94B0DBF570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720553"/>
            <a:ext cx="8407090" cy="4438195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ja-JP" altLang="en-US" sz="2400">
                <a:latin typeface="BIZ UDPゴシック" panose="020B0400000000000000" pitchFamily="50" charset="-128"/>
                <a:ea typeface="BIZ UDPゴシック"/>
              </a:rPr>
              <a:t>ロジックモデルやセオリー・オブ・チェンジを用いて、</a:t>
            </a:r>
            <a:endParaRPr lang="ja-JP" altLang="en-US" sz="240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ja-JP" altLang="en-US" sz="2400">
                <a:latin typeface="BIZ UDPゴシック" panose="020B0400000000000000" pitchFamily="50" charset="-128"/>
                <a:ea typeface="BIZ UDPゴシック"/>
              </a:rPr>
              <a:t>事業の論理的なつながりを図で示したものをご提出ください。</a:t>
            </a:r>
            <a:endParaRPr lang="ja-JP" altLang="en-US" sz="240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ja-JP" altLang="en-US" sz="2400">
                <a:latin typeface="BIZ UDPゴシック" panose="020B0400000000000000" pitchFamily="50" charset="-128"/>
                <a:ea typeface="BIZ UDPゴシック"/>
              </a:rPr>
              <a:t>様式は自由、PDFファイルでご提出ください。</a:t>
            </a:r>
            <a:endParaRPr lang="ja-JP" altLang="en-US" sz="240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785882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5BCBB4D134F8EC4FA64734F7C385BA8C" ma:contentTypeVersion="15" ma:contentTypeDescription="新しいドキュメントを作成します。" ma:contentTypeScope="" ma:versionID="69268a60515bca752af9cb98e3ba242e">
  <xsd:schema xmlns:xsd="http://www.w3.org/2001/XMLSchema" xmlns:xs="http://www.w3.org/2001/XMLSchema" xmlns:p="http://schemas.microsoft.com/office/2006/metadata/properties" xmlns:ns2="a0e695d1-15ed-4698-a3fa-a0fe58b5b315" xmlns:ns3="ab025d10-8a00-402f-9bb6-29fc7e729e9b" targetNamespace="http://schemas.microsoft.com/office/2006/metadata/properties" ma:root="true" ma:fieldsID="8640b6a98886537083aa6caad7edb3a9" ns2:_="" ns3:_="">
    <xsd:import namespace="a0e695d1-15ed-4698-a3fa-a0fe58b5b315"/>
    <xsd:import namespace="ab025d10-8a00-402f-9bb6-29fc7e729e9b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Location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0e695d1-15ed-4698-a3fa-a0fe58b5b31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5" nillable="true" ma:taxonomy="true" ma:internalName="lcf76f155ced4ddcb4097134ff3c332f" ma:taxonomyFieldName="MediaServiceImageTags" ma:displayName="画像タグ" ma:readOnly="false" ma:fieldId="{5cf76f15-5ced-4ddc-b409-7134ff3c332f}" ma:taxonomyMulti="true" ma:sspId="544751c9-2799-4505-b004-9d29a52abe04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20" nillable="true" ma:displayName="Location" ma:indexed="true" ma:internalName="MediaServiceLocation" ma:readOnly="true">
      <xsd:simpleType>
        <xsd:restriction base="dms:Text"/>
      </xsd:simpleType>
    </xsd:element>
    <xsd:element name="MediaServiceObjectDetectorVersions" ma:index="2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b025d10-8a00-402f-9bb6-29fc7e729e9b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ff5d32c9-797c-4e5a-8219-2cf8e6e0286f}" ma:internalName="TaxCatchAll" ma:showField="CatchAllData" ma:web="ab025d10-8a00-402f-9bb6-29fc7e729e9b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ab025d10-8a00-402f-9bb6-29fc7e729e9b" xsi:nil="true"/>
    <lcf76f155ced4ddcb4097134ff3c332f xmlns="a0e695d1-15ed-4698-a3fa-a0fe58b5b315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3ED1CFFC-7D2F-450C-A543-1D529D93E5C8}"/>
</file>

<file path=customXml/itemProps2.xml><?xml version="1.0" encoding="utf-8"?>
<ds:datastoreItem xmlns:ds="http://schemas.openxmlformats.org/officeDocument/2006/customXml" ds:itemID="{283F9B41-5115-41E3-8419-29013F6B0EFD}"/>
</file>

<file path=customXml/itemProps3.xml><?xml version="1.0" encoding="utf-8"?>
<ds:datastoreItem xmlns:ds="http://schemas.openxmlformats.org/officeDocument/2006/customXml" ds:itemID="{C624B1B0-E77F-4E30-A7C2-4B75BDC144B3}"/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39</Words>
  <Application>Microsoft Office PowerPoint</Application>
  <PresentationFormat>画面に合わせる (4:3)</PresentationFormat>
  <Paragraphs>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BIZ UDPゴシック</vt:lpstr>
      <vt:lpstr>Arial</vt:lpstr>
      <vt:lpstr>Calibri</vt:lpstr>
      <vt:lpstr>Calibri Light</vt:lpstr>
      <vt:lpstr>Office テーマ</vt:lpstr>
      <vt:lpstr>02-1　事業設計図について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2024-01-30T08:45:12Z</dcterms:created>
  <dcterms:modified xsi:type="dcterms:W3CDTF">2024-01-30T08:45:27Z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0x0101005BCBB4D134F8EC4FA64734F7C385BA8C</vt:lpwstr>
  </property>
</Properties>
</file>

<file path=docProps/thumbnail.jpeg>
</file>